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4"/>
  </p:sldMasterIdLst>
  <p:notesMasterIdLst>
    <p:notesMasterId r:id="rId17"/>
  </p:notesMasterIdLst>
  <p:handoutMasterIdLst>
    <p:handoutMasterId r:id="rId18"/>
  </p:handoutMasterIdLst>
  <p:sldIdLst>
    <p:sldId id="484" r:id="rId5"/>
    <p:sldId id="410" r:id="rId6"/>
    <p:sldId id="489" r:id="rId7"/>
    <p:sldId id="490" r:id="rId8"/>
    <p:sldId id="487" r:id="rId9"/>
    <p:sldId id="488" r:id="rId10"/>
    <p:sldId id="491" r:id="rId11"/>
    <p:sldId id="493" r:id="rId12"/>
    <p:sldId id="498" r:id="rId13"/>
    <p:sldId id="495" r:id="rId14"/>
    <p:sldId id="496" r:id="rId15"/>
    <p:sldId id="49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N VU TRUC KHANH" initials="TVTK" lastIdx="4" clrIdx="0">
    <p:extLst>
      <p:ext uri="{19B8F6BF-5375-455C-9EA6-DF929625EA0E}">
        <p15:presenceInfo xmlns:p15="http://schemas.microsoft.com/office/powerpoint/2012/main" userId="S::khanh.tranv@gbc-engineers.com::dedff5a1-2f54-4379-9f09-d72f83a48341" providerId="AD"/>
      </p:ext>
    </p:extLst>
  </p:cmAuthor>
  <p:cmAuthor id="2" name="TRAN THI LE" initials="TTL" lastIdx="3" clrIdx="1">
    <p:extLst>
      <p:ext uri="{19B8F6BF-5375-455C-9EA6-DF929625EA0E}">
        <p15:presenceInfo xmlns:p15="http://schemas.microsoft.com/office/powerpoint/2012/main" userId="TRAN THI 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  <a:srgbClr val="CCFFCC"/>
    <a:srgbClr val="000000"/>
    <a:srgbClr val="0019B3"/>
    <a:srgbClr val="DDDDDD"/>
    <a:srgbClr val="96A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48CD61-C477-4F41-8FD8-FE8F6C1928B4}" v="1" dt="2023-10-09T07:53:39.6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77845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ECD721-7E56-40D8-9807-7B1E1F3C2A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577B7-D0EC-4909-B432-91F0DF0CAE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6312F-7698-4F0F-9A70-3E64A355B831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D3FB1-E4E2-4C7E-9F63-A244FF5E2B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31E47-195D-45E5-B0DC-0A46383D62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C839A-7B4C-42B7-9D5C-C228F909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2165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E4C26-09E7-49B0-B22F-A5CFFF3D3B56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CC333-D58C-4716-AB8C-99090B7A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6536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CC333-D58C-4716-AB8C-99090B7AB4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66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CC333-D58C-4716-AB8C-99090B7AB4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38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8B22FD6-0D35-3CD3-67E0-DF29EAE8F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9B2FE1B-292D-8F69-6F5E-457489FB0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C25E511-D9C6-C5EF-695A-532B8D9F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4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803578D-AAC2-D1CA-0AD6-B3E341DC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80707B5-99FA-F64A-4B98-EF18A568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2BB621D-B6E8-A944-F745-C6A886D8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6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4DA55B-4265-901F-1248-A21B40DE2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D84B6-B723-A1D2-8067-25D311107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9AD7C5-7E4D-2421-BA69-BCCC3E6E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11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D74847-7AC7-FF72-9667-52D19E168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5A2E1A-2D52-E31F-B75D-EEBF4D784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1099B2-6A7A-418C-5D8F-6084EB949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83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68098" cy="88660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39B9DA-F659-3B6E-3A2D-B0DF42743D92}"/>
              </a:ext>
            </a:extLst>
          </p:cNvPr>
          <p:cNvSpPr txBox="1">
            <a:spLocks/>
          </p:cNvSpPr>
          <p:nvPr userDrawn="1"/>
        </p:nvSpPr>
        <p:spPr>
          <a:xfrm>
            <a:off x="838200" y="1251729"/>
            <a:ext cx="10068098" cy="527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dirty="0"/>
              <a:t>Subtitle</a:t>
            </a:r>
            <a:endParaRPr lang="en-US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96521-3F87-855B-BC71-9F0BBB65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6046A-C39A-AE02-ECE0-24FA3563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ECC09-BE38-198D-D4DC-AF61EF8D4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69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068098" cy="7072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2915"/>
            <a:ext cx="10515600" cy="4664047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5EEBA51-410D-650A-B407-23DE181438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072341"/>
            <a:ext cx="10515599" cy="374074"/>
          </a:xfrm>
        </p:spPr>
        <p:txBody>
          <a:bodyPr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42191DE-D1E1-D5F7-9543-7DE78D3D9E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693097-2830-CC96-0A46-346D9CA108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4C55F6-E7E6-B1FD-89BD-2FDF8BD580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23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8CFE58F-C51E-17F8-794A-6B17F7A7D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40C657A-745D-D63E-B9B3-B7E175464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60EA460-7140-6558-ED34-DD7B8264F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4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FA64F0-57C9-D3E2-F056-96A67C59F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746078-4FF0-055B-B0EA-5C166865D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D6553-334C-768D-47EC-9206D865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7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7BB0341-FF82-5605-EB95-FBC7F588F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30B52A0-3C30-2582-5BC8-1B594D81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02B0C07-CE00-0370-E83D-F7E68F258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86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B3AB6DF-51F3-8279-0963-07CF2E34D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06B4E94-4795-B10D-E96A-EBCC6FBD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69DEAC3-2915-D976-D5C6-77F199AC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54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90FE184-CF4E-36E8-7D65-DC8BD48C5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D15132-C67F-DEE2-2DD8-A30AE182A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21FCC4-C6C4-AC61-62CC-40AC6872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0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19DAB-8BE0-65E4-B5C4-D0EC16280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C0A0D-C1DD-032B-E359-69E2BDBD5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F9A52-6BE0-06C8-054E-4470D92F3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1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77B1856-7562-DD47-1592-F3E9E438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19C563D-92D5-90EC-0AD8-9EDB634FA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B7D583-D9AC-5B81-FE59-7F46FD53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10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79C59-F32A-44C5-BD88-D6F83C6AD380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9366BB5-F575-41C6-864F-A0E001CAF5D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083" y="230188"/>
            <a:ext cx="835041" cy="83504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88D57-4E7B-27E6-3376-FC18DE38A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GSI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047097-62A7-B2F9-56D0-CF4224EBF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16/01/2024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0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56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55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83E88-3C39-B32C-5F9A-60A86D1E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Sprint-Review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51F59-EB3D-9B9A-37B8-107DF2CEC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Purpose: Transparency, Inspection &amp; Adaption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Sharing project status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Sharing lessons learned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Space to gather and give feedback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Align perspectives: developers, QAs &amp; stakeholders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Target Audiences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Stakeholder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Development team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QA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AD925-7B85-EC17-F795-43D85B7C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FB79C59-F32A-44C5-BD88-D6F83C6AD380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62FDA-7B9F-877A-7A6E-985C5977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4D6D0-D49A-D57F-42E4-C2B7CD1B3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GSI</a:t>
            </a:r>
          </a:p>
        </p:txBody>
      </p:sp>
    </p:spTree>
    <p:extLst>
      <p:ext uri="{BB962C8B-B14F-4D97-AF65-F5344CB8AC3E}">
        <p14:creationId xmlns:p14="http://schemas.microsoft.com/office/powerpoint/2010/main" val="1019356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CC38C-9B63-8111-E441-4E518EC9A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DA2B8-29A2-336E-D129-DAFA4252C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8DA4-957C-23E6-BA88-09F07D91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10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61318D-D001-4837-6D0B-66A46AF86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56" y="4108976"/>
            <a:ext cx="5502087" cy="143845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087EF0B3-878C-ECC9-FC78-C61B2323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1" dirty="0"/>
              <a:t>Live Share Extension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A3BBA1F-D434-90C1-5829-D54AC6FD7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b="1" dirty="0"/>
              <a:t>Joining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shared link.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 in (</a:t>
            </a:r>
            <a:r>
              <a:rPr lang="en-US" dirty="0" err="1"/>
              <a:t>Github</a:t>
            </a:r>
            <a:r>
              <a:rPr lang="en-US" dirty="0"/>
              <a:t>, Microsoft Account or Anonymous).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Waiting the </a:t>
            </a:r>
            <a:r>
              <a:rPr lang="en-US" dirty="0" err="1"/>
              <a:t>acception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23511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71B29-BC30-C949-507B-6863ABF47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FC1C3-DBD7-AFDE-85D5-1B33CB52D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14193-1CEE-F67A-6F10-DD9D03E8F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11</a:t>
            </a:fld>
            <a:endParaRPr lang="en-US"/>
          </a:p>
        </p:txBody>
      </p:sp>
      <p:pic>
        <p:nvPicPr>
          <p:cNvPr id="10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C3493FDD-9201-BD79-92A2-D6CC56EDB6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0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5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7E176-ADFB-303A-01A3-9B0FE677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Live Share Extension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AFF68-C074-64C1-7B94-2685054D0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98737" cy="4351338"/>
          </a:xfrm>
        </p:spPr>
        <p:txBody>
          <a:bodyPr>
            <a:normAutofit/>
          </a:bodyPr>
          <a:lstStyle/>
          <a:p>
            <a:r>
              <a:rPr lang="en-US" b="1" dirty="0"/>
              <a:t>What is it advantages?</a:t>
            </a:r>
          </a:p>
          <a:p>
            <a:pPr lvl="1"/>
            <a:r>
              <a:rPr lang="en-US" b="1" dirty="0"/>
              <a:t>Fast &amp; easy sharing and joining.</a:t>
            </a:r>
          </a:p>
          <a:p>
            <a:pPr lvl="1"/>
            <a:r>
              <a:rPr lang="en-US" b="1" dirty="0"/>
              <a:t>Development together, adding discussion.</a:t>
            </a:r>
          </a:p>
          <a:p>
            <a:pPr lvl="1"/>
            <a:r>
              <a:rPr lang="en-US" b="1" dirty="0"/>
              <a:t>Supporting many languages and frameworks.</a:t>
            </a:r>
          </a:p>
          <a:p>
            <a:pPr lvl="1"/>
            <a:r>
              <a:rPr lang="en-US" b="1" dirty="0"/>
              <a:t>Sharing terminal and web localhost.</a:t>
            </a:r>
          </a:p>
          <a:p>
            <a:pPr lvl="1"/>
            <a:r>
              <a:rPr lang="en-US" b="1" dirty="0"/>
              <a:t>Independence personal preferences (theme, </a:t>
            </a:r>
            <a:r>
              <a:rPr lang="en-US" b="1" dirty="0" err="1"/>
              <a:t>keybinding</a:t>
            </a:r>
            <a:r>
              <a:rPr lang="en-US" b="1" dirty="0"/>
              <a:t>)</a:t>
            </a:r>
          </a:p>
          <a:p>
            <a:pPr lvl="1"/>
            <a:r>
              <a:rPr lang="en-US" b="1" dirty="0"/>
              <a:t>Know clearly who joining, where they code, what they code.</a:t>
            </a:r>
          </a:p>
          <a:p>
            <a:pPr marL="228600" lvl="1">
              <a:spcBef>
                <a:spcPts val="1000"/>
              </a:spcBef>
            </a:pPr>
            <a:r>
              <a:rPr lang="en-US" sz="2800" b="1" dirty="0"/>
              <a:t>Q&amp;A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07B25-5BC3-B264-C400-7B022032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C5764-13CF-5439-E2B0-6C7CB7607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D1959-7886-90E6-C811-63CCAF90C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A5F39F6-9FC3-440E-1245-1A2D9D6B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937" y="1385602"/>
            <a:ext cx="3302816" cy="488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21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49827-057A-413C-8235-16D056CA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en-US" sz="3700" dirty="0"/>
              <a:t>Sprint Review</a:t>
            </a:r>
            <a:br>
              <a:rPr lang="en-US" sz="3700" dirty="0"/>
            </a:br>
            <a:r>
              <a:rPr lang="en-US" sz="2200" dirty="0"/>
              <a:t>from 2024-01-02 to 2024-01-16</a:t>
            </a:r>
            <a:endParaRPr lang="en-US" sz="37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EB66B8-9C72-9AC6-18BE-9C6A2E477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09" y="2224322"/>
            <a:ext cx="4967363" cy="4085768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/>
              <a:t>Agenda: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Project Status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/>
              <a:t>AR / Prefab Wall / </a:t>
            </a:r>
            <a:r>
              <a:rPr lang="vi-VN" sz="1600" b="1" dirty="0"/>
              <a:t>Prefab Column</a:t>
            </a:r>
            <a:r>
              <a:rPr lang="en-US" sz="1600" b="1" dirty="0"/>
              <a:t> </a:t>
            </a:r>
            <a:r>
              <a:rPr lang="vi-VN" sz="1600" b="1" dirty="0"/>
              <a:t>/</a:t>
            </a:r>
            <a:r>
              <a:rPr lang="en-US" sz="1600" b="1" dirty="0"/>
              <a:t> Geoso, Khiem, 15min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/>
              <a:t>Construction, Steel and QA Status, Minh, 15min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/>
              <a:t>Rebar Nesting, Vasilii, 10 min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/>
              <a:t>GSI’s Odoo Topics, Thao, Huy, 10 min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/>
              <a:t>Weekly DEV-Team-Schedule report from Odoo Timesheets as an end-2-end prototype for GSI's Automation Hub, Tuyen, Thai, LA, 15min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/>
              <a:t>R&amp;D: Automated Labelling, Tai, 10 min</a:t>
            </a:r>
            <a:endParaRPr lang="en-US" sz="12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Knowledge Sharing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/>
              <a:t>Daily usage tools Cryptography basis, </a:t>
            </a:r>
            <a:r>
              <a:rPr lang="en-US" sz="1600" b="1" dirty="0" err="1"/>
              <a:t>Vasilii</a:t>
            </a:r>
            <a:r>
              <a:rPr lang="en-US" sz="1600" b="1" dirty="0"/>
              <a:t>, 15 min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/>
              <a:t>Live Share Extension, Tuyen, 5 min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/>
              <a:t>Semantic Versioning, Thai, 5 min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CA60E-2061-0582-792C-E91D2BA21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89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4F1B17A-D4CF-B374-BF33-4E685403D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083" y="230188"/>
            <a:ext cx="835041" cy="83504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94E06-B1F3-9195-FB80-8C7CCC08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45441-12CE-6505-2FC3-871B44E56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GSI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658B800-F2BA-390D-B7D8-7BE9AF98A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FB79C59-F32A-44C5-BD88-D6F83C6AD3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1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2706-D225-01C8-3738-FDE38CAC6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Weekly DEV-Team-Schedule report from Odoo Timesheets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BAA69-9E1F-38F5-F072-6B08BB4AA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7315202" cy="4486275"/>
          </a:xfrm>
        </p:spPr>
        <p:txBody>
          <a:bodyPr>
            <a:normAutofit/>
          </a:bodyPr>
          <a:lstStyle/>
          <a:p>
            <a:pPr marL="514350" lvl="1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2800" b="1" dirty="0"/>
              <a:t>Fixed errors &amp; updating code</a:t>
            </a:r>
          </a:p>
          <a:p>
            <a:pPr marL="457200" lvl="1" indent="0">
              <a:buNone/>
            </a:pPr>
            <a:endParaRPr lang="en-US" sz="2400" b="1" dirty="0"/>
          </a:p>
          <a:p>
            <a:pPr marL="457200" lvl="1" indent="0">
              <a:buNone/>
            </a:pPr>
            <a:r>
              <a:rPr lang="en-US" sz="2400" b="1" dirty="0"/>
              <a:t>Fixed e</a:t>
            </a:r>
            <a:r>
              <a:rPr lang="en-US" b="1" dirty="0"/>
              <a:t>rrors:</a:t>
            </a:r>
          </a:p>
          <a:p>
            <a:pPr lvl="1"/>
            <a:r>
              <a:rPr lang="en-US" dirty="0"/>
              <a:t>Billing rate according to billable project.</a:t>
            </a:r>
          </a:p>
          <a:p>
            <a:pPr lvl="1"/>
            <a:r>
              <a:rPr lang="en-US" dirty="0"/>
              <a:t>Formula of FTE (fulltime equivalent) each project.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044C7-BBD7-5AD3-769E-A50EE4878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C8413-2800-0CC1-D557-D9C7D0C6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1417C-F8B5-A8F7-A5E4-F35E5462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D37B21-DB46-D07A-8E2A-6937B0030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890762"/>
            <a:ext cx="3019846" cy="400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7F18F5-ABDF-6A30-408F-BE28B470E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4367100"/>
            <a:ext cx="5696745" cy="924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35CBFA-8AAD-7706-DA69-B9D3ECC30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56" y="4490943"/>
            <a:ext cx="3867690" cy="676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0650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E522-C916-1B52-4354-0F03A141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Weekly DEV-Team-Schedule report from Odoo Timesheets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1791B-0E70-A3A6-486A-EF176ACD4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65C9D-F4F7-B2B5-2FA4-18549280F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63122-FD7F-F562-7D01-AE9ADD1A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A19040-3B17-26D8-AF5F-319526966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887" y="1689478"/>
            <a:ext cx="4401903" cy="46668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E8631-D69E-97C1-2409-9F4C2F9FC164}"/>
              </a:ext>
            </a:extLst>
          </p:cNvPr>
          <p:cNvSpPr txBox="1"/>
          <p:nvPr/>
        </p:nvSpPr>
        <p:spPr>
          <a:xfrm>
            <a:off x="838200" y="1689478"/>
            <a:ext cx="6700687" cy="30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defTabSz="914400">
              <a:lnSpc>
                <a:spcPct val="90000"/>
              </a:lnSpc>
              <a:spcBef>
                <a:spcPts val="500"/>
              </a:spcBef>
            </a:pPr>
            <a:endParaRPr lang="en-US" sz="2400" b="1" dirty="0"/>
          </a:p>
          <a:p>
            <a:pPr lvl="1" defTabSz="914400">
              <a:lnSpc>
                <a:spcPct val="90000"/>
              </a:lnSpc>
              <a:spcBef>
                <a:spcPts val="500"/>
              </a:spcBef>
            </a:pPr>
            <a:r>
              <a:rPr lang="en-US" sz="2400" b="1" dirty="0"/>
              <a:t>Updating code: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Connect and get data from Odoo Production.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Hiding connection’s credentials in code.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5 new APIs &amp; updating 16 APIs.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Create new view for FTE by each department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7452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2706-D225-01C8-3738-FDE38CAC6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Weekly DEV-Team-Schedule report from Odoo Timesheets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BAA69-9E1F-38F5-F072-6B08BB4AA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3509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dirty="0"/>
              <a:t>SOW report:</a:t>
            </a:r>
          </a:p>
          <a:p>
            <a:pPr lvl="1"/>
            <a:r>
              <a:rPr lang="en-US" b="1" dirty="0"/>
              <a:t>Use case: </a:t>
            </a:r>
            <a:r>
              <a:rPr lang="en-US" dirty="0"/>
              <a:t>Calculating and statistic budget for each project.</a:t>
            </a:r>
          </a:p>
          <a:p>
            <a:pPr lvl="1"/>
            <a:r>
              <a:rPr lang="en-US" b="1" dirty="0"/>
              <a:t>Database: </a:t>
            </a:r>
          </a:p>
          <a:p>
            <a:pPr lvl="2"/>
            <a:r>
              <a:rPr lang="en-US" dirty="0"/>
              <a:t>2 tables Roles &amp; </a:t>
            </a:r>
            <a:r>
              <a:rPr lang="en-US" dirty="0" err="1"/>
              <a:t>Sow_Project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2 views SOW Increment report &amp; SOW budget report</a:t>
            </a:r>
          </a:p>
          <a:p>
            <a:pPr lvl="1"/>
            <a:r>
              <a:rPr lang="en-US" b="1" dirty="0"/>
              <a:t>4 APIs: </a:t>
            </a:r>
          </a:p>
          <a:p>
            <a:pPr lvl="2"/>
            <a:r>
              <a:rPr lang="en-US" dirty="0"/>
              <a:t>GET - /</a:t>
            </a:r>
            <a:r>
              <a:rPr lang="en-US" dirty="0" err="1"/>
              <a:t>sow_report</a:t>
            </a:r>
            <a:r>
              <a:rPr lang="en-US" dirty="0"/>
              <a:t>/</a:t>
            </a:r>
          </a:p>
          <a:p>
            <a:pPr lvl="2"/>
            <a:r>
              <a:rPr lang="en-US" dirty="0"/>
              <a:t>GET - /</a:t>
            </a:r>
            <a:r>
              <a:rPr lang="en-US" dirty="0" err="1"/>
              <a:t>roles_list</a:t>
            </a:r>
            <a:r>
              <a:rPr lang="en-US" dirty="0"/>
              <a:t>/</a:t>
            </a:r>
          </a:p>
          <a:p>
            <a:pPr lvl="2"/>
            <a:r>
              <a:rPr lang="en-US" dirty="0"/>
              <a:t>PUT - /roles/</a:t>
            </a:r>
          </a:p>
          <a:p>
            <a:pPr lvl="2"/>
            <a:r>
              <a:rPr lang="en-US" dirty="0"/>
              <a:t>PUT - /role/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044C7-BBD7-5AD3-769E-A50EE4878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C8413-2800-0CC1-D557-D9C7D0C6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1417C-F8B5-A8F7-A5E4-F35E5462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5761B2-F326-D43A-7797-9D554822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709" y="1825625"/>
            <a:ext cx="3581900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1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2706-D225-01C8-3738-FDE38CAC6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Weekly DEV-Team-Schedule report from Odoo Timesheets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BAA69-9E1F-38F5-F072-6B08BB4AA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9036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Forecast:</a:t>
            </a:r>
          </a:p>
          <a:p>
            <a:pPr lvl="1"/>
            <a:r>
              <a:rPr lang="en-US" b="1" dirty="0"/>
              <a:t>Use case:</a:t>
            </a:r>
            <a:r>
              <a:rPr lang="en-US" dirty="0"/>
              <a:t> Prediction budget of each project for future and comparation budgets.</a:t>
            </a:r>
          </a:p>
          <a:p>
            <a:pPr lvl="1"/>
            <a:r>
              <a:rPr lang="en-US" b="1" dirty="0"/>
              <a:t>Database: </a:t>
            </a:r>
          </a:p>
          <a:p>
            <a:pPr lvl="2"/>
            <a:r>
              <a:rPr lang="en-US" dirty="0"/>
              <a:t>Table Forecast</a:t>
            </a:r>
          </a:p>
          <a:p>
            <a:pPr lvl="1"/>
            <a:r>
              <a:rPr lang="en-US" b="1" dirty="0"/>
              <a:t>APIs:</a:t>
            </a:r>
          </a:p>
          <a:p>
            <a:pPr lvl="2"/>
            <a:r>
              <a:rPr lang="en-US" dirty="0"/>
              <a:t>POST - /forecast/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044C7-BBD7-5AD3-769E-A50EE4878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C8413-2800-0CC1-D557-D9C7D0C6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1417C-F8B5-A8F7-A5E4-F35E5462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BF01C9-B770-9E2C-EF3C-A6FF8C34A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390" y="2000765"/>
            <a:ext cx="239110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4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F16B-2937-7C79-372F-DAE00A48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Live Share Extension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B2F89-D830-B566-508D-7384551A8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b="1" dirty="0"/>
              <a:t>What’s is Live Share?</a:t>
            </a:r>
          </a:p>
          <a:p>
            <a:pPr lvl="1"/>
            <a:r>
              <a:rPr lang="en-US" dirty="0"/>
              <a:t>Allowing users coding and debugging with their collaborators in real time.</a:t>
            </a:r>
          </a:p>
          <a:p>
            <a:pPr lvl="1"/>
            <a:r>
              <a:rPr lang="en-US" dirty="0"/>
              <a:t>An extension in Visual Studio Code, v1.0.5905</a:t>
            </a:r>
          </a:p>
          <a:p>
            <a:pPr lvl="1"/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C38CD-69D9-5F86-CEA0-9F39E21A1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06982-DF4E-ABD8-EA64-4A1F9D5D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ED61F-1AD3-D597-4824-43BE9380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2C04BC-CEE6-4DD0-8E4B-CEF0B100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7" y="3743830"/>
            <a:ext cx="6115904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5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D504F-8845-6186-C111-FBA034B45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1E4C6-235F-CF50-52E8-20BDE3428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0E2EE-31F3-2E85-4987-B0CA052C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8</a:t>
            </a:fld>
            <a:endParaRPr lang="en-US"/>
          </a:p>
        </p:txBody>
      </p:sp>
      <p:pic>
        <p:nvPicPr>
          <p:cNvPr id="9" name="2024-01-15 15 32 03">
            <a:hlinkClick r:id="" action="ppaction://media"/>
            <a:extLst>
              <a:ext uri="{FF2B5EF4-FFF2-40B4-BE49-F238E27FC236}">
                <a16:creationId xmlns:a16="http://schemas.microsoft.com/office/drawing/2014/main" id="{F7CF440B-7FAB-389E-A306-10A6AEF381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5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4CF59-EFC4-2F28-2459-F7527D27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Live Share Extension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2E93B-3E83-81FA-5A2E-FD379E3FB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Sharing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Live Share in status bar, copy link.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Send link to collaborators.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Accepting collaborators.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E0FBE-AC9F-B61C-A242-1B6E6585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16/01/2024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940F4-A2E4-7639-7412-641A7950C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D9CF3-333A-4C03-F412-9A984F16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9C59-F32A-44C5-BD88-D6F83C6AD38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750F11-C425-CFE5-99E7-14FEF33F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282" y="3075316"/>
            <a:ext cx="5463014" cy="290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72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SI Group Limite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A1FA"/>
      </a:accent1>
      <a:accent2>
        <a:srgbClr val="85C0FB"/>
      </a:accent2>
      <a:accent3>
        <a:srgbClr val="C2DFFD"/>
      </a:accent3>
      <a:accent4>
        <a:srgbClr val="F6C474"/>
      </a:accent4>
      <a:accent5>
        <a:srgbClr val="F9D7A3"/>
      </a:accent5>
      <a:accent6>
        <a:srgbClr val="FCEBD1"/>
      </a:accent6>
      <a:hlink>
        <a:srgbClr val="E9895F"/>
      </a:hlink>
      <a:folHlink>
        <a:srgbClr val="BC770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sz="28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F091225DB1A947B01CB99F9AE9BB58" ma:contentTypeVersion="20" ma:contentTypeDescription="Create a new document." ma:contentTypeScope="" ma:versionID="f0907949df67cd8578a2dbd61e345099">
  <xsd:schema xmlns:xsd="http://www.w3.org/2001/XMLSchema" xmlns:xs="http://www.w3.org/2001/XMLSchema" xmlns:p="http://schemas.microsoft.com/office/2006/metadata/properties" xmlns:ns2="f629341c-4cde-4c27-8491-b27ba532aee8" xmlns:ns3="231742ab-05ec-4f96-a981-a771f0dc5ac4" targetNamespace="http://schemas.microsoft.com/office/2006/metadata/properties" ma:root="true" ma:fieldsID="357ff0bfbdf80d512588bbf9ae5ff5da" ns2:_="" ns3:_="">
    <xsd:import namespace="f629341c-4cde-4c27-8491-b27ba532aee8"/>
    <xsd:import namespace="231742ab-05ec-4f96-a981-a771f0dc5a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29341c-4cde-4c27-8491-b27ba532ae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70748611-0b14-43cb-b15d-0ca1993d599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1742ab-05ec-4f96-a981-a771f0dc5ac4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70c8e53f-6d06-4eef-89d1-d208a00d54c6}" ma:internalName="TaxCatchAll" ma:showField="CatchAllData" ma:web="231742ab-05ec-4f96-a981-a771f0dc5a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31742ab-05ec-4f96-a981-a771f0dc5ac4" xsi:nil="true"/>
    <lcf76f155ced4ddcb4097134ff3c332f xmlns="f629341c-4cde-4c27-8491-b27ba532aee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373C971-40AF-4018-B4E4-CFAD404470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A1F8CA-0FC9-4508-AEC8-E87E8D868B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29341c-4cde-4c27-8491-b27ba532aee8"/>
    <ds:schemaRef ds:uri="231742ab-05ec-4f96-a981-a771f0dc5a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DB626F-72E2-49BA-8CB3-D64BACF09F7B}">
  <ds:schemaRefs>
    <ds:schemaRef ds:uri="http://schemas.microsoft.com/office/2006/metadata/properties"/>
    <ds:schemaRef ds:uri="http://schemas.microsoft.com/office/infopath/2007/PartnerControls"/>
    <ds:schemaRef ds:uri="231742ab-05ec-4f96-a981-a771f0dc5ac4"/>
    <ds:schemaRef ds:uri="f629341c-4cde-4c27-8491-b27ba532aee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2060</TotalTime>
  <Words>483</Words>
  <Application>Microsoft Office PowerPoint</Application>
  <PresentationFormat>Widescreen</PresentationFormat>
  <Paragraphs>119</Paragraphs>
  <Slides>12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Calibri</vt:lpstr>
      <vt:lpstr>Wingdings</vt:lpstr>
      <vt:lpstr>Office Theme</vt:lpstr>
      <vt:lpstr>Introduction: Sprint-Review</vt:lpstr>
      <vt:lpstr>Sprint Review from 2024-01-02 to 2024-01-16</vt:lpstr>
      <vt:lpstr>Weekly DEV-Team-Schedule report from Odoo Timesheets</vt:lpstr>
      <vt:lpstr>Weekly DEV-Team-Schedule report from Odoo Timesheets</vt:lpstr>
      <vt:lpstr>Weekly DEV-Team-Schedule report from Odoo Timesheets</vt:lpstr>
      <vt:lpstr>Weekly DEV-Team-Schedule report from Odoo Timesheets</vt:lpstr>
      <vt:lpstr>Live Share Extension</vt:lpstr>
      <vt:lpstr>PowerPoint Presentation</vt:lpstr>
      <vt:lpstr>Live Share Extension</vt:lpstr>
      <vt:lpstr>Live Share Extension</vt:lpstr>
      <vt:lpstr>PowerPoint Presentation</vt:lpstr>
      <vt:lpstr>Live Share Extension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GBC ENGINEERS VIETNAM</dc:title>
  <dc:creator>TRAN VU TRUC KHANH</dc:creator>
  <cp:lastModifiedBy>Nguyen Le Tuyen</cp:lastModifiedBy>
  <cp:revision>618</cp:revision>
  <dcterms:created xsi:type="dcterms:W3CDTF">2020-12-09T09:51:30Z</dcterms:created>
  <dcterms:modified xsi:type="dcterms:W3CDTF">2024-01-15T10:19:57Z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0x01010059F091225DB1A947B01CB99F9AE9BB58</vt:lpwstr>
  </property>
</Properties>
</file>